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5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446A-3210-3643-851B-7381F3C9FCFA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446A-3210-3643-851B-7381F3C9FCFA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3DBB-BD55-4943-8CB1-613C9DA267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17B4446A-3210-3643-851B-7381F3C9FCFA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DA3DBB-BD55-4943-8CB1-613C9DA26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446A-3210-3643-851B-7381F3C9FCFA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3DBB-BD55-4943-8CB1-613C9DA267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446A-3210-3643-851B-7381F3C9FCFA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3DBB-BD55-4943-8CB1-613C9DA267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446A-3210-3643-851B-7381F3C9FCFA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3DBB-BD55-4943-8CB1-613C9DA267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446A-3210-3643-851B-7381F3C9FCFA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446A-3210-3643-851B-7381F3C9FCFA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446A-3210-3643-851B-7381F3C9FCFA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3DBB-BD55-4943-8CB1-613C9DA267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446A-3210-3643-851B-7381F3C9FCFA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3DBB-BD55-4943-8CB1-613C9DA267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446A-3210-3643-851B-7381F3C9FCFA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3DBB-BD55-4943-8CB1-613C9DA267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446A-3210-3643-851B-7381F3C9FCFA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3DBB-BD55-4943-8CB1-613C9DA267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17B4446A-3210-3643-851B-7381F3C9FCFA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DA3DBB-BD55-4943-8CB1-613C9DA267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B4446A-3210-3643-851B-7381F3C9FCFA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EDA3DBB-BD55-4943-8CB1-613C9DA267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284481"/>
            <a:ext cx="7196328" cy="1574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Marco Polo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Brian Colgan                                    This painting is of Marco Polo</a:t>
            </a:r>
            <a:endParaRPr lang="en-US" dirty="0"/>
          </a:p>
        </p:txBody>
      </p:sp>
      <p:pic>
        <p:nvPicPr>
          <p:cNvPr id="4" name="Picture 3" descr="107_3358359-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856" y="452120"/>
            <a:ext cx="3919728" cy="46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648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3" y="1169894"/>
            <a:ext cx="7612064" cy="418203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Marco Polo was born on 1254 in Venice Italy</a:t>
            </a:r>
          </a:p>
          <a:p>
            <a:r>
              <a:rPr lang="en-US" sz="1600" dirty="0" smtClean="0"/>
              <a:t>His father was </a:t>
            </a:r>
            <a:r>
              <a:rPr lang="en-US" sz="1600" dirty="0" err="1" smtClean="0"/>
              <a:t>Niccolo</a:t>
            </a:r>
            <a:r>
              <a:rPr lang="en-US" sz="1600" dirty="0" smtClean="0"/>
              <a:t> Polo who was an explorer and a jewel merchant</a:t>
            </a:r>
          </a:p>
          <a:p>
            <a:r>
              <a:rPr lang="en-US" sz="1600" dirty="0" smtClean="0"/>
              <a:t>His uncle was </a:t>
            </a:r>
            <a:r>
              <a:rPr lang="en-US" sz="1600" dirty="0" err="1" smtClean="0"/>
              <a:t>Maffeo</a:t>
            </a:r>
            <a:r>
              <a:rPr lang="en-US" sz="1600" dirty="0" smtClean="0"/>
              <a:t> Polo who was an explorer too and was also a jewel merchant</a:t>
            </a:r>
          </a:p>
          <a:p>
            <a:r>
              <a:rPr lang="en-US" sz="1600" dirty="0" smtClean="0"/>
              <a:t>Marco’s wife was </a:t>
            </a:r>
            <a:r>
              <a:rPr lang="en-US" sz="1600" dirty="0" err="1" smtClean="0"/>
              <a:t>Donata</a:t>
            </a:r>
            <a:r>
              <a:rPr lang="en-US" sz="1600" dirty="0" smtClean="0"/>
              <a:t> Polo and they had three children </a:t>
            </a:r>
            <a:r>
              <a:rPr lang="en-US" sz="1600" dirty="0" err="1" smtClean="0"/>
              <a:t>Bellela</a:t>
            </a:r>
            <a:r>
              <a:rPr lang="en-US" sz="1600" dirty="0" smtClean="0"/>
              <a:t>, </a:t>
            </a:r>
            <a:r>
              <a:rPr lang="en-US" sz="1600" dirty="0" err="1" smtClean="0"/>
              <a:t>Fantina</a:t>
            </a:r>
            <a:r>
              <a:rPr lang="en-US" sz="1600" dirty="0" smtClean="0"/>
              <a:t>, and </a:t>
            </a:r>
            <a:r>
              <a:rPr lang="en-US" sz="1600" dirty="0" err="1" smtClean="0"/>
              <a:t>Moretta</a:t>
            </a:r>
            <a:r>
              <a:rPr lang="en-US" sz="1600" dirty="0" smtClean="0"/>
              <a:t> Polo</a:t>
            </a:r>
            <a:endParaRPr lang="en-US" sz="1600" dirty="0"/>
          </a:p>
        </p:txBody>
      </p:sp>
      <p:pic>
        <p:nvPicPr>
          <p:cNvPr id="1026" name="Picture 2" descr="C:\Users\Christopher\Desktop\img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4638" y="3200400"/>
            <a:ext cx="3792357" cy="3482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56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Travels to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388853"/>
            <a:ext cx="7612064" cy="316589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Marco was only 17 years old his father and his uncle traveled to China</a:t>
            </a:r>
          </a:p>
          <a:p>
            <a:r>
              <a:rPr lang="en-US" dirty="0" smtClean="0"/>
              <a:t>The trip lasted 3 years </a:t>
            </a:r>
          </a:p>
          <a:p>
            <a:r>
              <a:rPr lang="en-US" dirty="0" smtClean="0"/>
              <a:t>They traveled to Khanbalik (Peking) where he stayed in the palace with the emperor and became one of the emperors closest friends</a:t>
            </a:r>
          </a:p>
          <a:p>
            <a:r>
              <a:rPr lang="en-US" dirty="0" smtClean="0"/>
              <a:t>They </a:t>
            </a:r>
            <a:r>
              <a:rPr lang="en-US" dirty="0" smtClean="0"/>
              <a:t>left China in 1295 to return to Venice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C:\Users\Christopher\Desktop\marco_polo_trave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8603" y="4018110"/>
            <a:ext cx="4535397" cy="2839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310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Travels to China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464317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While they were in China Marco made historic things such as – He was the first person to tell the Europeans about the richness and unusual sights in China</a:t>
            </a:r>
          </a:p>
          <a:p>
            <a:r>
              <a:rPr lang="en-US" sz="1800" dirty="0" smtClean="0"/>
              <a:t>This was very important because it increased the trade between Europe and China and that then made them friends with each other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 smtClean="0"/>
              <a:t>This is a painting of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 smtClean="0"/>
              <a:t>Marco Polo exploring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 smtClean="0"/>
              <a:t>In China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Marco Polo Explo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6617" y="3785788"/>
            <a:ext cx="4876800" cy="253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4683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Marco Traveled to China?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Marco Polo traveled to China for a couple of reasons</a:t>
            </a:r>
          </a:p>
          <a:p>
            <a:pPr marL="457200" indent="-457200">
              <a:buAutoNum type="arabicPeriod"/>
            </a:pPr>
            <a:r>
              <a:rPr lang="en-US" dirty="0" smtClean="0"/>
              <a:t>His father and his uncle convinced him to go after they had gone by themselves before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/>
              <a:t> </a:t>
            </a:r>
            <a:r>
              <a:rPr lang="en-US" dirty="0" smtClean="0"/>
              <a:t> They were looking for good fortune like gold, diamonds, rubies, etc.</a:t>
            </a:r>
            <a:endParaRPr lang="en-US" dirty="0"/>
          </a:p>
        </p:txBody>
      </p:sp>
      <p:pic>
        <p:nvPicPr>
          <p:cNvPr id="3074" name="Picture 2" descr="C:\Users\Christopher\Desktop\img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600" y="4733925"/>
            <a:ext cx="2543175" cy="1800225"/>
          </a:xfrm>
          <a:prstGeom prst="rect">
            <a:avLst/>
          </a:prstGeom>
          <a:noFill/>
        </p:spPr>
      </p:pic>
      <p:pic>
        <p:nvPicPr>
          <p:cNvPr id="3075" name="Picture 3" descr="C:\Users\Christopher\Desktop\img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9312" y="4533900"/>
            <a:ext cx="2286000" cy="2000250"/>
          </a:xfrm>
          <a:prstGeom prst="rect">
            <a:avLst/>
          </a:prstGeom>
          <a:noFill/>
        </p:spPr>
      </p:pic>
      <p:pic>
        <p:nvPicPr>
          <p:cNvPr id="3076" name="Picture 4" descr="C:\Users\Christopher\Desktop\img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5563" y="4540250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857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Arrest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497107"/>
            <a:ext cx="7612064" cy="30835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 Marco’s way back from China he </a:t>
            </a:r>
            <a:r>
              <a:rPr lang="en-US" dirty="0" smtClean="0"/>
              <a:t>got </a:t>
            </a:r>
            <a:r>
              <a:rPr lang="en-US" dirty="0" smtClean="0"/>
              <a:t>captured by the </a:t>
            </a:r>
            <a:r>
              <a:rPr lang="en-US" dirty="0" smtClean="0"/>
              <a:t>Genoa</a:t>
            </a:r>
            <a:endParaRPr lang="en-US" dirty="0" smtClean="0"/>
          </a:p>
          <a:p>
            <a:r>
              <a:rPr lang="en-US" dirty="0" smtClean="0"/>
              <a:t>During his time in prison he dictated a book called </a:t>
            </a:r>
            <a:r>
              <a:rPr lang="en-US" i="1" u="sng" dirty="0" smtClean="0"/>
              <a:t>The Travels of Marco Polo </a:t>
            </a:r>
            <a:endParaRPr lang="en-US" dirty="0" smtClean="0"/>
          </a:p>
          <a:p>
            <a:r>
              <a:rPr lang="en-US" dirty="0" smtClean="0"/>
              <a:t>Christopher Columbus picked up a copy of the book. The book made Columbus inspired to explore so he went out and discovered America</a:t>
            </a:r>
          </a:p>
          <a:p>
            <a:r>
              <a:rPr lang="en-US" dirty="0" smtClean="0"/>
              <a:t>Marco finally got released out of prison in 1299 then returned back to Venice </a:t>
            </a:r>
            <a:endParaRPr lang="en-US" dirty="0"/>
          </a:p>
        </p:txBody>
      </p:sp>
      <p:pic>
        <p:nvPicPr>
          <p:cNvPr id="4098" name="Picture 2" descr="C:\Users\Christopher\Desktop\img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5797" y="4302694"/>
            <a:ext cx="2839289" cy="2443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15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Marco’s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337095"/>
            <a:ext cx="7612064" cy="2734664"/>
          </a:xfrm>
        </p:spPr>
        <p:txBody>
          <a:bodyPr/>
          <a:lstStyle/>
          <a:p>
            <a:r>
              <a:rPr lang="en-US" dirty="0" smtClean="0"/>
              <a:t>Marco died of January 8</a:t>
            </a:r>
            <a:r>
              <a:rPr lang="en-US" baseline="30000" dirty="0" smtClean="0"/>
              <a:t>th</a:t>
            </a:r>
            <a:r>
              <a:rPr lang="en-US" dirty="0" smtClean="0"/>
              <a:t>, 1324 due to an illness that he had and couldn’t be treated</a:t>
            </a:r>
          </a:p>
          <a:p>
            <a:r>
              <a:rPr lang="en-US" dirty="0" smtClean="0"/>
              <a:t>He lived to be 70 years old</a:t>
            </a:r>
          </a:p>
          <a:p>
            <a:r>
              <a:rPr lang="en-US" dirty="0" smtClean="0"/>
              <a:t>Marco was buried at the church of San Lorenzo in Venice Italy </a:t>
            </a:r>
            <a:endParaRPr lang="en-US" dirty="0"/>
          </a:p>
        </p:txBody>
      </p:sp>
      <p:pic>
        <p:nvPicPr>
          <p:cNvPr id="5122" name="Picture 2" descr="C:\Users\Christopher\Desktop\img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0735" y="3329886"/>
            <a:ext cx="4557864" cy="3528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535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Marco’s Spirit Lives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you can see lots of items that was made for Marco</a:t>
            </a:r>
          </a:p>
          <a:p>
            <a:r>
              <a:rPr lang="en-US" dirty="0" smtClean="0"/>
              <a:t>There are statues of him, Coins of him, Lots of paintings of him, and even T-shirts with him on it</a:t>
            </a:r>
          </a:p>
          <a:p>
            <a:r>
              <a:rPr lang="en-US" dirty="0" smtClean="0"/>
              <a:t>Polo was a great explorer ad his spirit will live on foreve</a:t>
            </a:r>
            <a:r>
              <a:rPr lang="en-US" dirty="0"/>
              <a:t>r</a:t>
            </a:r>
          </a:p>
        </p:txBody>
      </p:sp>
      <p:pic>
        <p:nvPicPr>
          <p:cNvPr id="6146" name="Picture 2" descr="C:\Users\Christopher\Desktop\img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2932" y="4481231"/>
            <a:ext cx="2261764" cy="2376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36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58</TotalTime>
  <Words>398</Words>
  <Application>Microsoft Macintosh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Habitat</vt:lpstr>
      <vt:lpstr>Marco Polo</vt:lpstr>
      <vt:lpstr>Early Life</vt:lpstr>
      <vt:lpstr>Travels to China</vt:lpstr>
      <vt:lpstr>Travels to China (Continued)</vt:lpstr>
      <vt:lpstr>Why did Marco Traveled to China?</vt:lpstr>
      <vt:lpstr>Under Arrest</vt:lpstr>
      <vt:lpstr>Marco’s Death</vt:lpstr>
      <vt:lpstr>Marco’s Spirit Lives Today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 Polo</dc:title>
  <dc:creator>UA Schools</dc:creator>
  <cp:lastModifiedBy>Christopher Colgan</cp:lastModifiedBy>
  <cp:revision>7</cp:revision>
  <dcterms:created xsi:type="dcterms:W3CDTF">2014-04-17T13:02:55Z</dcterms:created>
  <dcterms:modified xsi:type="dcterms:W3CDTF">2014-04-23T23:24:26Z</dcterms:modified>
</cp:coreProperties>
</file>